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0F4A9-9F15-4001-B2DC-FFA983A5D5A4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FB852-C640-43AE-BEE9-200FE2E8E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8986B1-6350-46AC-B619-D78DA1E4AAD7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AED745-96A6-4D37-9EE0-F2B69BEF66E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3810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LIVING CONTROL FRP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Lewis Acids (B)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75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Initiation by the combination of an alkyl halide and Lewis acid can be achieved by using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hydrogen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halide and a Lewis acid. The alkyl halide is produced in situ by addition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hydrogen halide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monomer, followed by reaction with the Lewis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acid.There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evidence that Lewis acids initiate a slow polymerization in some (but not most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systems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a self-ionization process in addition to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.Two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mechanisms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possible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self-initiation. One involves bimolecular ionization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575334"/>
            <a:ext cx="6934200" cy="186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706" y="2971800"/>
            <a:ext cx="860329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85800" y="8382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Lewis acid acts as both initiator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second mechanism involves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addition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Lewis acid to monomer followed by reaction of the adduct with another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molecule of  Lewis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acid: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1148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of the evidence to support the self-ionization process is indirect, consisting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kinetic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conductance,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spectrophotometric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data for polymerization at different levels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dryness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purity. One concludes that self-ionization occurs if polymerization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achieved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 subjected to the most stringent purification and drying procedures.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71600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activity of an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 is dependent on its ability to donate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proton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the monomer, which, in turn, depends on the initiator,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coinitiator,solvent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monomer. The extent of formation of the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.,the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of 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its rate of addition to monomer (i.e., the value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generally increase with increasing acidity of the Lewis acid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Lewis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acidity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different metals generally increases with increasing atomic number in each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vertical row of periodic table): Ti &gt; Al &gt; B;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Si;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any metal, Lewis acidity increases with increasing oxidation state,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example,TiCl4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TiCl2.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increase Lewis acidity in the order: F 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Br &gt; I &gt; RO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&gt;RCOO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R, Ar. The strongest Lewis acids (e.g., SbF5) are not always the most useful since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result may be excessively fast and uncontrolled polymerization or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reverse low rates due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formation of excessively stable and inactive complexes between the Lewis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other component of the reaction system.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activity of the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 also increases with increasing acidity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initiator, for example, hydrogen chloride &gt; acetic acid 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nitroethane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&gt; phenol &gt; water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&gt;methanol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acetone in the polymerization of isobutylene with tin(IV)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chloride.</a:t>
            </a:r>
            <a:r>
              <a:rPr lang="en-US" sz="2400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reactivity of organic halide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cationogens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initiation depends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stability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complex manner. Increased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stability results in the formation of higher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concentrations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cationogen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have lower reactivity.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192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polymerizations exhibit a maximum polymerization rate at some ratio of initiator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 rate increases with increasing [initiator]/[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],reaches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maximum, and then either decreases or levels off. Figure 5-1 shows this behavior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polymerization of styrene initiated by tin(IV) chloride–water in carbon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tetrachloride.The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decrease in rate at higher initiator concentration is usually ascribed to inactivation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initiator.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3496"/>
            <a:ext cx="7129463" cy="5089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Initiation by some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organotransition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metal complexes involves addition of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metallic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site to monomer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the complex formed from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cyclopentadienyltrimethyltitanium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triperfluorophenyl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boron initiates polymerization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sequence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0"/>
            <a:ext cx="520504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9" y="4191000"/>
            <a:ext cx="388734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Chain Transfer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Termination (B)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Initiation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Various initiators can be used to bring about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monomers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electronreleasing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substituents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Protonic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Brّnsted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acids initiate cationic polymerization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protonation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olefin.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method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depends on the use of an acid that is strong enough to produce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resonable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concentration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protonated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species 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7243" y="5029200"/>
            <a:ext cx="496049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45054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Combination with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Counterion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by combination of the propagating center with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occurs, for example, in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trifluoroacetic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initiated polymerization of styrene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124200"/>
            <a:ext cx="388330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660" y="4114800"/>
            <a:ext cx="839856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Alternately, the propagating ion may combine with an anionic fragment from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counterion,for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35794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91000"/>
            <a:ext cx="605084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by combination differs from the other modes of termination in that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kinetic chain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usually terminated, since the concentration of the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decreases.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2590800"/>
            <a:ext cx="5029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occurs by either alkylation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191000"/>
            <a:ext cx="2020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hydridation</a:t>
            </a:r>
            <a:r>
              <a:rPr lang="en-US" dirty="0"/>
              <a:t>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429000"/>
            <a:ext cx="83420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105400"/>
            <a:ext cx="737297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600200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Alkylation involves transfer of an alkyl anion to the propagating center.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Hydridation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involves transfer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 hydride ion from the alkyl anion to the propagating center.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Hydridation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occurs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preference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alkylation when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trialkylaluminum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contains b-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hydrogens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990600"/>
            <a:ext cx="4003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Chain Transfer to Polymer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205740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Several chain transfer to polymer reactions are possible in cationic polymerization.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Transfer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cationic propagating center can occur either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aromatic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substituation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hydride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transfer.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Intramolecular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aromatic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substituation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(or backbiting) occurs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 of styrene as well as other aromatic monomers with the formation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terminal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indanyl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structures and regeneration of the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0668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Intermolecular hydride transfer to polymer probably accounts for the short-chain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branching found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polymerizations of 1-alkenes such 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propene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propagating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carbocations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reactive secondary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that can abstract tertiary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hydrogens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from the polymer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657600"/>
            <a:ext cx="5181600" cy="89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029200"/>
            <a:ext cx="3733800" cy="111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276600"/>
            <a:ext cx="802789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33400" y="914400"/>
            <a:ext cx="8153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Other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Transfer and Termination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Reactions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Various transfer agents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 as solvent, impurity,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deliberately added to the reaction system, can terminate the growing polymer chain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transfer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a negative fragment A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4196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Although a chain-transfer agent decreases the degree of polymerization in proportion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not expected to affect the polymerization rate since the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 should be regenerated on transfer.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- </a:t>
            </a:r>
            <a:r>
              <a:rPr lang="en-US" sz="2800" dirty="0" smtClean="0"/>
              <a:t>Kinetics (A)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overall kinetics vary considerably depending largely on the mode of termination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particular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system. Consider the case of termination exclusively by combination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propagating center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kinetic scheme of initiation,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propagation,and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consists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derivation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rate expression for this polymerization under steady-state conditions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follows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manner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analogous to the used in radical polymerization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rates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initiation,propagation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termination are given by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90600"/>
            <a:ext cx="3352800" cy="188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953000"/>
            <a:ext cx="42100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066800" y="3505200"/>
            <a:ext cx="624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YM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‏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ً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]the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total concentration of all-sized propagating centers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4478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method used in drawing the ionic species in these two equations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the ionic species usually do not exist as free ions but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ion pairs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parentheses around the anionic fragment is used to indicate that the negative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remains close to the positive fragment. (Even when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not shown,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should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understand it is present.) However, keep in mind that free ions coexist with the 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pairs, and it is the relative concentrations that determine the overall polymerization rate.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14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Combining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yields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rate of polymerization as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37338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number-average degree of polymerization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obtained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the propagation rate divided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rate: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57400"/>
            <a:ext cx="444531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5105400"/>
            <a:ext cx="272101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43000"/>
            <a:ext cx="7315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chain breaking involves chain transfer to monomer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Spontaneous termination 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chain transfer to chain-transfer agent S in addition to combination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concentration of the propagating species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remains unchanged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(assuming relatively small amounts of S such that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not inactivated),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polymerization rate is again given by Eq.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degree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decreased by these other chain-breaking reactions and is given by the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 rate divided by the sum of all chain-breaking reactions: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438400"/>
            <a:ext cx="465124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- </a:t>
            </a:r>
            <a:r>
              <a:rPr lang="en-US" sz="2800" dirty="0" smtClean="0"/>
              <a:t>Kinetics (B)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0668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rates of spontaneous termination and the two transfer reactions are given by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971800"/>
            <a:ext cx="453165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6437018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95400" y="990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Combination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yields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3716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CM and CS are the chain-transfer constants for monomer and chain-transfer agent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defined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ktrM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ktrS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respectively.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 equivalent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previously described Mayo equation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radical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polymerization.For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case where chain transfer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terminates the kinetic chain,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polymerization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rate is decreased and is given by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199" y="4724400"/>
            <a:ext cx="393409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038600"/>
            <a:ext cx="2395538" cy="68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38200" y="1066800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various rate expressions were derived on the assumption that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rate-determining step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initiation process is Reaction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this is not the situation, the forward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reaction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rate-determining. The initiation rate becomes independent of monomer concentration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is expressed by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371600"/>
            <a:ext cx="7086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expressions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cationic polymerization point out one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very significant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difference between cationic and radical polymerizations. Radical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polymerizations show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1/2-order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dependence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while cationic polymerizations show a first-order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depenence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difference is a consequence of their different modes of termination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is second-order in the propagating species in radical polymerization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only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first-order in 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ANIONIC POLYMERIZATION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1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requirement for the anion not to be excessively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generally limits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utility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most strong acids as cationic initiators. Hydrogen halides are ineffective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initiators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polymerization because of the highly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character of halide ions.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forms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the 1:1 addition product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alkene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hydrogen halide under most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conditions.Hydrogen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iodide shows some tendency to initiate polymerization of the most reactive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monomers,such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vinyl ethers and N-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vinylcarbazole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Other strong acids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anions, such 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perchloric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sulfuric, phosphoric,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fluoro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chlorosulfonic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methanesulfonic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trifluoromethanesulfonic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triflic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acids, initiate polymerization,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 molecular weights rarely exceed a few thousand.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Anionic chain polymerizations show many of the same characteristics as 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polymerizations, although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some distinct differences. The propagating species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anionic 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pairs and free ions with relative concentrations that depend on the reaction media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cationic polymerization. Unlike cationic polymerization, there is a large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difference between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reactivities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ion pairs and free ions in anionic polymerization. Although anionic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polymerizations generally proceed rapidly at low temperatures, they are seldom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temperature-sensitive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cationic polymerizations. Further, most anionic polymerizations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possess positive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ER values and proceed well at and somewhat above ambient temperatures.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467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range of solvents useful for anionic polymerization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limited to aliphatic and aromatic hydrocarbons and ethers.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Halogenated solvents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suitable for cationic polymerization, cannot be used for anionic polymerization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of their facile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nuceophilic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substitution reactions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Other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polar solvents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esters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also excluded as a result of reaction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occurs by transfer of a positive fragment, usually a proton, 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solvent 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transfer agent (often deliberately added), although other modes of termination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also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known. Many anionic polymerizations are living polymerizations when the reaction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components are appropriately chosen.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838200"/>
            <a:ext cx="149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Initiation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1600200"/>
            <a:ext cx="3810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Initiators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variety of basic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initiators have been used to initiate anionic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polymerization 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include covalent or ionic metal amides such as NaNH2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(C2H5)2,alkoxides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hydroxides, cyanides,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phosphines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amines,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organometallic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compounds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n-C4H9Li and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MgBr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Initiation involves the addition to monomer of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nucleophile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base), either a neutral (B:) or negative (B:)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species.Alkyllithium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compounds are probably the most useful of these initiators, employed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commerically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polymerizations of 1,3-butadiene and isoprene. Initiation proceeds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metal alkyl to monomer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63247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67200"/>
            <a:ext cx="9114244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990600" y="3200400"/>
            <a:ext cx="3222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followed by propagation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relatively few anionic polymerizations initiated by neutral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nucleophiles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tertiary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amines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phosphines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proposed propagating species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zwitterion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3712" y="2625718"/>
            <a:ext cx="4794688" cy="122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4127770"/>
            <a:ext cx="4191000" cy="200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1066800"/>
            <a:ext cx="3076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Electron Transfer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209800"/>
            <a:ext cx="769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Szwarc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coworker have studied the interesting and useful polymerizations initiated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aromatic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radical-anions such as sodium naphthalene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Initiation proceeds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the prior formation of the active initiator, the naphthalene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radical–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anion.The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reaction involves the transfer of an electron from the alkali metal to naphthalene.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799" y="4876800"/>
            <a:ext cx="634003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620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 in other systems cannot be due to amide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ion.Thus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polymerization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methacrylonitrile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lithium in liquid ammonia proceeds at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much faster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rate than that initiated by lithium amide in liquid ammonia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mechanism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polymerization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considered to involve the formation of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solvated electron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86200"/>
            <a:ext cx="790956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ammonia solutions are noted by their characteristic deep blue color.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solvated electron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then transferred to the monomer to form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radical -anion</a:t>
            </a:r>
            <a:r>
              <a:rPr lang="en-US" dirty="0"/>
              <a:t>,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2971800"/>
            <a:ext cx="44238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0546" y="4495800"/>
            <a:ext cx="511313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ANIONIC POLYMERIZATION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4267200"/>
            <a:ext cx="20473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-Termination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000"/>
            <a:ext cx="59293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Polymerizations without Termination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4478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Termination of a propagating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combination with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occurs in only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few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instances, such as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electroinitiated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polymerization when the contents of the anode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cathode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chambers are mixed and in initiation by ionizing radiation. Termination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combination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anion with a metal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does not take place. Many anionic polymerizations,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espcially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monomers such as styrene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1,3-butadiene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take place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 conditions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which there are no effective termination reactions. Propagation occurs with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complete consumption of monomer to form living polymers. The propagating anionic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centers remain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intact because transfer of proton or other positive species from the solvent does not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143000"/>
            <a:ext cx="8077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Lewis Acids (A)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Various Lewis acids are used to initiate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cationic polymerization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generally at low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temperatures,with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formation of high-molecular-weight polymers in high yield. These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 metal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halides (e.g., AlCl3, BF3, SnCl4, SbCl5, ZnCl2, TiCl4) and their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organometallic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derivatives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e.g., RAlCl2, R2AlCl, R3Cl). Lewis acids are the most important means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initiating cationic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boron, tin, and titanium halides are the most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frequently used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Lewis acids.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90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Termination by Impurities and Deliberately Added Transfer Agents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1336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anionic (as well as cationic) polymerizations are carried out in an inert atmosphere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rigorously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cleaned reagents and glassware since trace impurities lead to termination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.Moisture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absorbed on the surface of glassware is usually removed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flaming under vacuum or washing with a living polymer solution. Oxygen and carbon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dioxide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atmosphere add to propagating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form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peroxy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carboxyl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0"/>
            <a:ext cx="81614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143000" y="10668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are normally not reactive enough to continue propagation. (The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peroxy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carboxyl anions usually are finally obtained as HO and HOOC groups when a proton donor is subsequently added to the polymerization system.) Any moisture present terminates propagating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carbanions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by proton transfer: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762000"/>
            <a:ext cx="4296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Spontaneous Termination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371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Living polymers do not live forever. In the absence of terminating agents the concentration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carbanion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centers decays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Polystyryl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the most stable of living anionic systems; they are stable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weeks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hydrocarbon solvents. Stability is enhanced by storage below 0C. (This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much 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stable than any of the living 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systems)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mechanism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decay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polystyryl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referred to as spontaneous termination, is based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spectroscopy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reaction system and final polymer after treatment with water and consists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hydride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elimination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followed by abstraction of 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allylic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hydrogen from XXI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center to yield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unreactive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1,3-diphenylallyl anion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1143000"/>
            <a:ext cx="83602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599" y="2819400"/>
            <a:ext cx="6553201" cy="161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724399"/>
            <a:ext cx="5334000" cy="158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Termination and Side Reactions of Polar Monomers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981200"/>
            <a:ext cx="8077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Polar monomers, such as methyl (meth)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acrylate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methyl vinyl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acrylonitrile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more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reactive than styrene and 1,3-dienes because the polar substituent stabilizes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carbanion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propagating center by resonance interaction to form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enolate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anion. However,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polymerizations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more complicated than those of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nonpolar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monomers because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polar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substituents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(ester,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nitrile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are reactive toward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nucleophiles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This leads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termination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side reactions competitive with both initiation and propagation, resulting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 polymer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structures and major difficulties in achieving living polymerizations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70139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ANIONIC POLYMERIZATION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8288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IONIC CHAIN POLYMERIZATION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2200" y="4267200"/>
            <a:ext cx="5058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/>
              <a:t> Kinetics of Living Polymerization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3091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Polymerization Rate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4478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rate of polymerization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nonterminating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systems can be expressed as the 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propagation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14600"/>
            <a:ext cx="253603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14400" y="3352800"/>
            <a:ext cx="678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[M] is the total concentration of all types of living anionic propagating centers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 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ion pairs). [M] can be determined by reacting the living polymer with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terminating agent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methyl iodide, carbon dioxide, or other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electrophilic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substance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followed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analysis of the amount of terminating agent incorporated into the polymer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09600"/>
            <a:ext cx="3951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Effects of Reaction Media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95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propagation rate constant and the polymerization rate for anionic polymerization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dramatically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affected by the nature of both the solvent and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*Evaluation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Individual Propagation Rate Constants for Free Ions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 Pairs: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38100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rate of polymerization is appropriately expressed as the sum of the rates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free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propagating anion P and the ion pair P(C‏):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5105400"/>
            <a:ext cx="459827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Comparison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yields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apparent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76400"/>
            <a:ext cx="45790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1174" y="4343400"/>
            <a:ext cx="452287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43000" y="31242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two propagating species are in equilibrium according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Initiation by Lewis acids almost always requires and/or proceeds much faster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either a proton donor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such as water, hydrogen halide, alcohol,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carboxylic acid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donor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cationogen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such as an alkyl halide (e.g.,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t-butyl chloride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triphenylmethyl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chloride), ester, ether, or anhydride. Thus, dry isobutylene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unaffected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dry boron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trifluoride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polymerization occurs immediately when trace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amounts of water 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added.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cationogen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referred to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while the Lewis acid is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14400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governed by the dissociation constant K given by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99" y="1828800"/>
            <a:ext cx="252152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343400"/>
            <a:ext cx="30967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43000" y="3124200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concentration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free ions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extent of dissociation is small under most conditions, the concentration of ion pairs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close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the total concentration of living ends and Eq.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rewritten as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399" y="2158253"/>
            <a:ext cx="2514601" cy="813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599" y="3962400"/>
            <a:ext cx="4291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447800" y="3048000"/>
            <a:ext cx="528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concentration of ion pairs is given by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7244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Combination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Eqs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yields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kapp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a function of [M]: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838200"/>
            <a:ext cx="406544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990600" y="20574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Polymerizations can also be carried out in the presence of excess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adding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strongly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dissociating salt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concentration of free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ions,depressed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the common ion effect, is given by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581400"/>
            <a:ext cx="236423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44958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the added salt is strongly dissociated and the ion pairs slightly dissociated,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counterion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concentration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very close to that of the added salt [CZ]: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30026" y="5867400"/>
            <a:ext cx="18994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466335"/>
            <a:ext cx="3657600" cy="158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219200" y="6858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concentrations of free anions and ion pairs are given by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3124200"/>
            <a:ext cx="4879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are combined 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Eq.to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yield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9" y="3886200"/>
            <a:ext cx="287162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initiator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representing an initiating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system, react to form an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 (or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syncatalyst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system), which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 proceeds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donate a proton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monomer and, thus, to initiate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propagatio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initiation process for boron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trifluoride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water 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429000"/>
            <a:ext cx="805154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2928938"/>
            <a:ext cx="7883884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066800" y="10668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initiator–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complex BF3OH2 is often shown as H‏(BF3OH). Initiation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aluminum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chloride and t-butyl chloride is described by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43000"/>
            <a:ext cx="5584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initiation process can be generalized 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530352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09600" y="33528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I, ZY, and M represent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coinitiator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initiator, and monomer, respectively.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Initiation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combination of a Lewis acid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protogen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cationogen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the advantage over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initiation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Brّnsted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acid that the anion IZ is far less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nucleophilic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than A. This prolongs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life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propagating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carbocation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allows propagation to proceed to higher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molecular weight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3222</Words>
  <Application>Microsoft Office PowerPoint</Application>
  <PresentationFormat>On-screen Show (4:3)</PresentationFormat>
  <Paragraphs>163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Flow</vt:lpstr>
      <vt:lpstr>         LIVING CONTROL FRP</vt:lpstr>
      <vt:lpstr>                    Initiation</vt:lpstr>
      <vt:lpstr>Slide 3</vt:lpstr>
      <vt:lpstr>Slide 4</vt:lpstr>
      <vt:lpstr>Slide 5</vt:lpstr>
      <vt:lpstr>Slide 6</vt:lpstr>
      <vt:lpstr>Slide 7</vt:lpstr>
      <vt:lpstr>Slide 8</vt:lpstr>
      <vt:lpstr>Slide 9</vt:lpstr>
      <vt:lpstr>               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               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                </vt:lpstr>
      <vt:lpstr>Slide 28</vt:lpstr>
      <vt:lpstr>Slide 29</vt:lpstr>
      <vt:lpstr>Slide 30</vt:lpstr>
      <vt:lpstr>Slide 31</vt:lpstr>
      <vt:lpstr>Slide 32</vt:lpstr>
      <vt:lpstr>                </vt:lpstr>
      <vt:lpstr>Slide 34</vt:lpstr>
      <vt:lpstr>Slide 35</vt:lpstr>
      <vt:lpstr>Slide 36</vt:lpstr>
      <vt:lpstr>Slide 37</vt:lpstr>
      <vt:lpstr>Slide 38</vt:lpstr>
      <vt:lpstr>                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                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                </vt:lpstr>
      <vt:lpstr>Slide 57</vt:lpstr>
      <vt:lpstr>Slide 58</vt:lpstr>
      <vt:lpstr>Slide 59</vt:lpstr>
      <vt:lpstr>Slide 60</vt:lpstr>
      <vt:lpstr>Slide 61</vt:lpstr>
      <vt:lpstr>Slide 62</vt:lpstr>
      <vt:lpstr>Slide 63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</dc:creator>
  <cp:lastModifiedBy>mah</cp:lastModifiedBy>
  <cp:revision>18</cp:revision>
  <dcterms:created xsi:type="dcterms:W3CDTF">2012-04-01T17:28:19Z</dcterms:created>
  <dcterms:modified xsi:type="dcterms:W3CDTF">2012-04-01T17:58:37Z</dcterms:modified>
</cp:coreProperties>
</file>